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1770" y="1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E010F-1EA3-4A0E-BA77-AAAAD018D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9F30F-18EE-4DAE-AD16-DF1A5E35E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A062B-F78F-4E00-840F-8FA6E9767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A4FD-6465-4FC4-879F-DE0161BC9D7B}" type="datetimeFigureOut">
              <a:rPr lang="en-AU" smtClean="0"/>
              <a:t>13/07/2017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ED1AF-FD3C-41D5-9638-B997C6A46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57875-6386-4355-A650-E2B9AF768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25EA-8D71-4DA1-821E-08348174470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8061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77069-841F-4F87-9906-63C13637D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28A32E-BD71-40E4-B3B5-7D4B8E9EEC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F6601-2732-4CF2-8355-FC2DA0780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A4FD-6465-4FC4-879F-DE0161BC9D7B}" type="datetimeFigureOut">
              <a:rPr lang="en-AU" smtClean="0"/>
              <a:t>13/07/2017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0709D-9C39-4A46-B2F4-16B138A9A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0E11F-EF6D-44C3-9320-5CA19C6C9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25EA-8D71-4DA1-821E-08348174470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668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30C4BB-2D79-4CD8-9DE1-914D581482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0F9FC5-319A-4220-BCCC-C90897E8A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B374A-A270-4E02-AE78-C792F054A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A4FD-6465-4FC4-879F-DE0161BC9D7B}" type="datetimeFigureOut">
              <a:rPr lang="en-AU" smtClean="0"/>
              <a:t>13/07/2017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545EF-2D83-4D2E-B372-F1F2ADFD2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F4C2A-3261-40A7-B25F-624478985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25EA-8D71-4DA1-821E-08348174470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1272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08A7C-4970-4332-8CCD-3E07DB99A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2FE85-5F39-4B80-9364-69D8C35C8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17429-B1D3-4CD5-8154-280A55DED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A4FD-6465-4FC4-879F-DE0161BC9D7B}" type="datetimeFigureOut">
              <a:rPr lang="en-AU" smtClean="0"/>
              <a:t>13/07/2017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2126A-0335-426A-B31F-B917CD993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3AB7-E243-432F-85DD-DE07C3817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25EA-8D71-4DA1-821E-08348174470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433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51DA3-D869-41A6-8761-6F52C6A55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67DD8-2F03-42EC-A4AE-AD263829E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D30B4-99FA-472F-AE80-597F02D4F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A4FD-6465-4FC4-879F-DE0161BC9D7B}" type="datetimeFigureOut">
              <a:rPr lang="en-AU" smtClean="0"/>
              <a:t>13/07/2017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C56AF-DD40-4E89-98DE-6EF9F16D6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7D4B7-E9F0-4744-9EF4-15A835A44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25EA-8D71-4DA1-821E-08348174470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781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A00B3-BCA9-4615-874B-C84B90D6A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E76ED-3A2A-44F1-BE1F-55923846F3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219D02-CE77-4FE1-881E-4A21A88ED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4A1C2B-1669-4C2A-AE9C-DCF128DA2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A4FD-6465-4FC4-879F-DE0161BC9D7B}" type="datetimeFigureOut">
              <a:rPr lang="en-AU" smtClean="0"/>
              <a:t>13/07/2017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A872AE-DFE5-4CFF-8206-25CA6E06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43D62-E9D5-48E5-AAD0-BDDDD11DB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25EA-8D71-4DA1-821E-08348174470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8939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7CF16-FC00-4418-AE41-52E9DD1AC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9CB90-80FC-4DA4-AA46-7EFFD1094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7BA6D9-380E-482D-ADB9-EE4AFBC24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F734FC-7CEF-4CF8-A6A3-738CBCEA14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F4EBD6-F02A-44DC-B472-84864D7776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25CCF1-BFAB-4166-AA00-86E32D420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A4FD-6465-4FC4-879F-DE0161BC9D7B}" type="datetimeFigureOut">
              <a:rPr lang="en-AU" smtClean="0"/>
              <a:t>13/07/2017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6895E3-6DA4-4AA7-B433-CD52EDA78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13B9B8-A979-45FC-8BAC-883EDD3FA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25EA-8D71-4DA1-821E-08348174470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9330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A7235-4F24-4E4C-9D46-D35F99F68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F93DBC-F694-4F60-B3CD-935F759AE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A4FD-6465-4FC4-879F-DE0161BC9D7B}" type="datetimeFigureOut">
              <a:rPr lang="en-AU" smtClean="0"/>
              <a:t>13/07/2017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5BD1B-F6CA-4B38-9488-5DE6A1C1E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0C7565-DEA0-4FCB-A9C5-4A6A2BB7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25EA-8D71-4DA1-821E-08348174470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0232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0ABB9E-84C5-4A6B-A90A-C529E9D56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A4FD-6465-4FC4-879F-DE0161BC9D7B}" type="datetimeFigureOut">
              <a:rPr lang="en-AU" smtClean="0"/>
              <a:t>13/07/2017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65011E-912A-4CB1-A5C5-2D435EE2C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4018AA-3ACF-4713-A168-C2B93CCA5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25EA-8D71-4DA1-821E-08348174470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2483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E4032-76CC-4C78-AAFE-BB22C935C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0BD8A-7D8F-4228-A32D-4D191FDF3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3F3256-1FBF-4FFF-858A-3DC4CAB3D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C8F9FE-3D6E-493E-8419-7F75E0F59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A4FD-6465-4FC4-879F-DE0161BC9D7B}" type="datetimeFigureOut">
              <a:rPr lang="en-AU" smtClean="0"/>
              <a:t>13/07/2017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8E8BF-DC07-4AF3-B86D-EA8512464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B0BAC6-2ABE-4DBC-9074-96FE61F21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25EA-8D71-4DA1-821E-08348174470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3730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9CF7C-716F-47C0-9CEE-DBA106421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2F1EF0-7A7B-466E-8DA4-775FD76404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AF4783-EB07-4450-939C-A702A93E9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5E111D-7048-4479-866D-794EAEA97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A4FD-6465-4FC4-879F-DE0161BC9D7B}" type="datetimeFigureOut">
              <a:rPr lang="en-AU" smtClean="0"/>
              <a:t>13/07/2017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CB9726-E4FD-4C56-8DDA-8952B171A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7DACF-D5A8-4B26-981D-9ED5B7A2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25EA-8D71-4DA1-821E-08348174470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751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C4C245-DD2C-4688-B9BC-660E9111B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2E472-048B-49CE-8390-993C63FEE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553F8-3F54-40CF-B397-54E68D7DEB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BA4FD-6465-4FC4-879F-DE0161BC9D7B}" type="datetimeFigureOut">
              <a:rPr lang="en-AU" smtClean="0"/>
              <a:t>13/07/2017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6F24A-5E64-40F2-B85B-3B5CACC124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E54AE-C9BE-4D54-9D1A-B94A3AFCD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025EA-8D71-4DA1-821E-08348174470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133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9DDF6D1-6E14-47D8-947F-87E4A220BC8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26" name="Picture 2" descr="Image result for Australian government">
            <a:extLst>
              <a:ext uri="{FF2B5EF4-FFF2-40B4-BE49-F238E27FC236}">
                <a16:creationId xmlns:a16="http://schemas.microsoft.com/office/drawing/2014/main" id="{24DC9DD2-4E13-407B-B737-CBD7C07C4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459" y="0"/>
            <a:ext cx="7677635" cy="595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">
            <a:extLst>
              <a:ext uri="{FF2B5EF4-FFF2-40B4-BE49-F238E27FC236}">
                <a16:creationId xmlns:a16="http://schemas.microsoft.com/office/drawing/2014/main" id="{3C78E845-407A-46A8-872C-C8C3F51F7737}"/>
              </a:ext>
            </a:extLst>
          </p:cNvPr>
          <p:cNvSpPr txBox="1"/>
          <p:nvPr/>
        </p:nvSpPr>
        <p:spPr>
          <a:xfrm>
            <a:off x="195942" y="5693637"/>
            <a:ext cx="12192000" cy="200215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6000" b="1" dirty="0">
                <a:ln w="10160" cap="flat" cmpd="sng" algn="ctr">
                  <a:solidFill>
                    <a:srgbClr val="C00000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Australia’s System of Government </a:t>
            </a:r>
            <a:endParaRPr lang="en-AU" sz="11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733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B34D6C0-6A03-4786-ADAA-95E4E370C6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A74686-0370-480A-9149-947CA0431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solidFill>
                  <a:srgbClr val="C00000"/>
                </a:solidFill>
                <a:latin typeface="Berlin Sans FB Demi" panose="020E0802020502020306" pitchFamily="34" charset="0"/>
              </a:rPr>
              <a:t>This term we will look at…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49A362-9BA8-4742-87C4-078CA16B7673}"/>
              </a:ext>
            </a:extLst>
          </p:cNvPr>
          <p:cNvSpPr txBox="1"/>
          <p:nvPr/>
        </p:nvSpPr>
        <p:spPr>
          <a:xfrm>
            <a:off x="209726" y="1619075"/>
            <a:ext cx="11727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latin typeface="Berlin Sans FB Demi" panose="020E0802020502020306" pitchFamily="34" charset="0"/>
              </a:rPr>
              <a:t>Australia’s System of Government: Federation, Constitutional Monarchy &amp; Representative Democracy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891301-1CC7-4388-A57F-05695CA314BF}"/>
              </a:ext>
            </a:extLst>
          </p:cNvPr>
          <p:cNvSpPr txBox="1"/>
          <p:nvPr/>
        </p:nvSpPr>
        <p:spPr>
          <a:xfrm>
            <a:off x="367718" y="2189523"/>
            <a:ext cx="11727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latin typeface="Berlin Sans FB Demi" panose="020E0802020502020306" pitchFamily="34" charset="0"/>
              </a:rPr>
              <a:t>The 3 Levels of Government and their Responsibilities: Federal, State &amp; Local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B42632-ECB7-4C77-9BE3-26A79399E9AF}"/>
              </a:ext>
            </a:extLst>
          </p:cNvPr>
          <p:cNvSpPr txBox="1"/>
          <p:nvPr/>
        </p:nvSpPr>
        <p:spPr>
          <a:xfrm>
            <a:off x="232096" y="2746586"/>
            <a:ext cx="11727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latin typeface="Berlin Sans FB Demi" panose="020E0802020502020306" pitchFamily="34" charset="0"/>
              </a:rPr>
              <a:t>Electing Members of Parliament: Houses of Parliament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802AEB-1038-4662-B8A7-C0F41FA4A47F}"/>
              </a:ext>
            </a:extLst>
          </p:cNvPr>
          <p:cNvSpPr txBox="1"/>
          <p:nvPr/>
        </p:nvSpPr>
        <p:spPr>
          <a:xfrm>
            <a:off x="232096" y="3232176"/>
            <a:ext cx="11727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latin typeface="Berlin Sans FB Demi" panose="020E0802020502020306" pitchFamily="34" charset="0"/>
              </a:rPr>
              <a:t>Holding an Election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2A0493-DBCC-4DAD-95C2-E5DC939F32C5}"/>
              </a:ext>
            </a:extLst>
          </p:cNvPr>
          <p:cNvSpPr txBox="1"/>
          <p:nvPr/>
        </p:nvSpPr>
        <p:spPr>
          <a:xfrm>
            <a:off x="232096" y="3738822"/>
            <a:ext cx="11727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latin typeface="Berlin Sans FB Demi" panose="020E0802020502020306" pitchFamily="34" charset="0"/>
              </a:rPr>
              <a:t>How Government is Formed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AC1288-882A-48C1-97D8-7ADBEB61C7B3}"/>
              </a:ext>
            </a:extLst>
          </p:cNvPr>
          <p:cNvSpPr txBox="1"/>
          <p:nvPr/>
        </p:nvSpPr>
        <p:spPr>
          <a:xfrm>
            <a:off x="367718" y="4260822"/>
            <a:ext cx="11727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latin typeface="Berlin Sans FB Demi" panose="020E0802020502020306" pitchFamily="34" charset="0"/>
              </a:rPr>
              <a:t>Making Laws: In-school Activity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6056D8-F7B4-466C-A5CA-DC5B70154911}"/>
              </a:ext>
            </a:extLst>
          </p:cNvPr>
          <p:cNvSpPr txBox="1"/>
          <p:nvPr/>
        </p:nvSpPr>
        <p:spPr>
          <a:xfrm>
            <a:off x="367718" y="4707562"/>
            <a:ext cx="11727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latin typeface="Berlin Sans FB Demi" panose="020E0802020502020306" pitchFamily="34" charset="0"/>
              </a:rPr>
              <a:t>Writing, Debating &amp; Voting on Bills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2D0B9D-3179-46ED-B3D9-4FFF55A756AB}"/>
              </a:ext>
            </a:extLst>
          </p:cNvPr>
          <p:cNvSpPr txBox="1"/>
          <p:nvPr/>
        </p:nvSpPr>
        <p:spPr>
          <a:xfrm>
            <a:off x="367718" y="5194008"/>
            <a:ext cx="11727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latin typeface="Berlin Sans FB Demi" panose="020E0802020502020306" pitchFamily="34" charset="0"/>
              </a:rPr>
              <a:t>Referendums &amp; Plebiscites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35D85B-283D-411B-8E72-B24AD88B8450}"/>
              </a:ext>
            </a:extLst>
          </p:cNvPr>
          <p:cNvSpPr txBox="1"/>
          <p:nvPr/>
        </p:nvSpPr>
        <p:spPr>
          <a:xfrm>
            <a:off x="367718" y="5637170"/>
            <a:ext cx="11727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latin typeface="Berlin Sans FB Demi" panose="020E0802020502020306" pitchFamily="34" charset="0"/>
              </a:rPr>
              <a:t>Fighting for Rights to Vote: Women and Aboriginal People</a:t>
            </a:r>
          </a:p>
        </p:txBody>
      </p:sp>
    </p:spTree>
    <p:extLst>
      <p:ext uri="{BB962C8B-B14F-4D97-AF65-F5344CB8AC3E}">
        <p14:creationId xmlns:p14="http://schemas.microsoft.com/office/powerpoint/2010/main" val="4047987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ED713-FF61-4295-9AC0-C7B779233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0EC10-C9BE-42FC-9AE3-2F335A675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1FCCE1-5C12-405B-995E-724AD2796FE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052" name="Picture 4" descr="Image result for federation australia">
            <a:extLst>
              <a:ext uri="{FF2B5EF4-FFF2-40B4-BE49-F238E27FC236}">
                <a16:creationId xmlns:a16="http://schemas.microsoft.com/office/drawing/2014/main" id="{7BC465EE-76D7-4D41-B8DE-98A5FEACA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901" y="1200235"/>
            <a:ext cx="5732198" cy="416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">
            <a:extLst>
              <a:ext uri="{FF2B5EF4-FFF2-40B4-BE49-F238E27FC236}">
                <a16:creationId xmlns:a16="http://schemas.microsoft.com/office/drawing/2014/main" id="{4017A601-C2B3-41E2-9B44-E492EC4D9CFE}"/>
              </a:ext>
            </a:extLst>
          </p:cNvPr>
          <p:cNvSpPr txBox="1"/>
          <p:nvPr/>
        </p:nvSpPr>
        <p:spPr>
          <a:xfrm>
            <a:off x="0" y="4515326"/>
            <a:ext cx="12192000" cy="200215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9600" b="1" dirty="0">
                <a:ln w="10160" cap="flat" cmpd="sng" algn="ctr">
                  <a:solidFill>
                    <a:srgbClr val="C00000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Federation</a:t>
            </a:r>
            <a:endParaRPr lang="en-AU" sz="20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809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F0D74-882B-4C6A-A2DB-023695D87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7B54A3-E14B-48B0-9D0E-640D1EBDA1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26" name="Picture 2" descr="Image result for queen elizabeth">
            <a:extLst>
              <a:ext uri="{FF2B5EF4-FFF2-40B4-BE49-F238E27FC236}">
                <a16:creationId xmlns:a16="http://schemas.microsoft.com/office/drawing/2014/main" id="{D416B19F-BE80-4C39-A436-C0C76012E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47" y="747371"/>
            <a:ext cx="6467506" cy="465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">
            <a:extLst>
              <a:ext uri="{FF2B5EF4-FFF2-40B4-BE49-F238E27FC236}">
                <a16:creationId xmlns:a16="http://schemas.microsoft.com/office/drawing/2014/main" id="{2A74ED9C-AF98-43DA-A721-8BD6E4F7A57F}"/>
              </a:ext>
            </a:extLst>
          </p:cNvPr>
          <p:cNvSpPr txBox="1"/>
          <p:nvPr/>
        </p:nvSpPr>
        <p:spPr>
          <a:xfrm>
            <a:off x="139959" y="4667270"/>
            <a:ext cx="12192000" cy="200215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6000" b="1" dirty="0">
                <a:ln w="10160" cap="flat" cmpd="sng" algn="ctr">
                  <a:solidFill>
                    <a:srgbClr val="C00000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Constitutional Monarchy</a:t>
            </a:r>
            <a:endParaRPr lang="en-AU" sz="11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545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90869-51D3-4A5B-90E4-1CC8B7AD7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2A5AD-2EEE-49D2-85B9-56052F155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57A32C-F5AE-4D0D-A16D-1AF6A44BE5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076" name="Picture 4" descr="Image result for representative democracy">
            <a:extLst>
              <a:ext uri="{FF2B5EF4-FFF2-40B4-BE49-F238E27FC236}">
                <a16:creationId xmlns:a16="http://schemas.microsoft.com/office/drawing/2014/main" id="{270E7BA8-FA4F-4ED9-B765-9293F3564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515" y="731922"/>
            <a:ext cx="6472989" cy="404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">
            <a:extLst>
              <a:ext uri="{FF2B5EF4-FFF2-40B4-BE49-F238E27FC236}">
                <a16:creationId xmlns:a16="http://schemas.microsoft.com/office/drawing/2014/main" id="{ECF28BDE-1A57-4DDC-8A6D-F72CC223EC09}"/>
              </a:ext>
            </a:extLst>
          </p:cNvPr>
          <p:cNvSpPr txBox="1"/>
          <p:nvPr/>
        </p:nvSpPr>
        <p:spPr>
          <a:xfrm>
            <a:off x="0" y="4290696"/>
            <a:ext cx="12192000" cy="200215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sz="6000" b="1" dirty="0">
                <a:ln w="10160" cap="flat" cmpd="sng" algn="ctr">
                  <a:solidFill>
                    <a:srgbClr val="C00000"/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Representative Democracy</a:t>
            </a:r>
            <a:endParaRPr lang="en-AU" sz="11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079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82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Berlin Sans FB Demi</vt:lpstr>
      <vt:lpstr>Calibri</vt:lpstr>
      <vt:lpstr>Calibri Light</vt:lpstr>
      <vt:lpstr>Times New Roman</vt:lpstr>
      <vt:lpstr>Office Theme</vt:lpstr>
      <vt:lpstr>PowerPoint Presentation</vt:lpstr>
      <vt:lpstr>This term we will look at…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lilcuckoo3@hotmail.com</dc:creator>
  <cp:lastModifiedBy>lilcuckoo3@hotmail.com</cp:lastModifiedBy>
  <cp:revision>3</cp:revision>
  <dcterms:created xsi:type="dcterms:W3CDTF">2017-07-13T02:13:44Z</dcterms:created>
  <dcterms:modified xsi:type="dcterms:W3CDTF">2017-07-13T03:48:05Z</dcterms:modified>
</cp:coreProperties>
</file>