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E60C7-1EB4-4201-B7B9-7EB2CEECD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B8814-8C66-44C4-8AD3-D7F3E0241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C6A04-CC39-4191-B3CB-7FE60AFE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0490D-C030-43F9-9F19-21368EE3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C147E-4AEB-4D3E-B4A8-40760AA2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710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AC8E-93E2-4538-B137-C60C93EC4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56454-15A7-4C78-9895-32B36BE20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63F7E-A34B-40A2-9C74-86E8AFA04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84DE6-D79C-442E-BC1D-835DD30D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E6551-D2BA-4679-826D-181AC959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84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77324-A8EA-4244-AEDB-BADF092B1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848AF-ADC2-42BD-88BD-7B3745DF7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361AB-3647-4421-B919-BC1DF18A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86872-88C9-4309-B5E8-31E2C6D8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66F12-2C30-4795-A5E0-E55985B0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43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320B-E46E-4C64-9771-FC0047EE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37912-F30F-4502-92CC-B289CEC81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536BC-2A9C-4F6B-A404-55F1122A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DFAD5-20F5-48A6-882B-EABC663E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F6DF3-5D4E-449D-AB36-55FC2B70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259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A728-A197-4CCB-8BE3-BC1E976F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DBA4D-8C94-429B-A091-B4FFF7BA6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E493E-DA80-488F-B122-02D3BA98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F9D18-A709-475F-A91D-1F5A7845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4D619-B701-4DCB-93BB-C85453C3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72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188D9-F444-485A-95B7-77C11A3B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DFED8-2226-4C28-96F6-CA45E6F25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DF887-EFA0-46D5-97E2-006D9DEF7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712C7-1313-4A06-B7CA-5F564A22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6ECED-DBD7-4942-970C-9CC11893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E5D6D-FC76-45D5-B282-10120E96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42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5A1E-525A-4963-B60D-894CE938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02E51-FF2A-4F44-8564-AEAD1C295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EE44B-10D0-4DED-B5B5-45E034C92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AA56A-D2DC-4E64-B6D7-987442B15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6198-2529-4BBB-8978-0E471226D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BC799-BD27-477A-96D1-94F5DDC1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61A2F-D823-4401-9FB6-D08E266F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08240-A999-47BF-8A13-F4DEA923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75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FBE8-94A9-4D43-BF47-B08DEDBD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71BF8-FBB1-4FB4-A06A-34E08B63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15E38-B701-40BD-AD97-3BF1A48F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149D4-E06B-4580-94D7-86FD1EF5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680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17469-A55B-4B87-9D4C-CE5F0C76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2BE46E-CB49-4199-BF2E-BF0FBAF05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E14B8-335B-4467-8B4C-4E10DF25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2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49ADE-D426-4550-A50E-18BC2F8D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C1C71-376B-45C9-A7C8-B5A0BFDB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3511F-0560-4EE1-8346-FD64C7DCC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141DC-4B48-4FA1-A725-D62E53E6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4F606-89FB-4C37-84D8-586E1A0F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354A-25A9-4646-BDBA-DA284744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48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AB9B-3D9F-4B28-A426-66BEF6E9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5EB47-39DE-4322-9B7E-17DE5E721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B1DDF-D169-4570-88AA-964879069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6A7EE-8819-4525-94DA-AD0ADDD2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93055-535C-441D-931C-25032462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8B766-1952-4A04-B5E4-05BCAB0A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2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5AA3E8-69E1-441F-BE3F-9CEFE405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83FCE-5B19-4103-80F6-8E09925F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E177F-84E4-46EE-9C56-0CA4CDE6A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32C5-192C-4F5B-9ABA-0E5941DF0B34}" type="datetimeFigureOut">
              <a:rPr lang="en-AU" smtClean="0"/>
              <a:t>25/08/2017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6B4C7-86D6-47C6-8239-74F1A7A6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B31F0-1494-485A-8ED8-84550F567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C3B7-468F-4DDE-AD1C-CAB0954EAA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805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6B6B9D-1827-402D-ACF8-A0E086D0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55"/>
            <a:ext cx="10515600" cy="582831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u="sng" dirty="0"/>
              <a:t>Debate Question Choices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6D1D41-B17B-4272-AA53-13CFF1CB4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923113"/>
              </p:ext>
            </p:extLst>
          </p:nvPr>
        </p:nvGraphicFramePr>
        <p:xfrm>
          <a:off x="419450" y="719666"/>
          <a:ext cx="11467750" cy="5731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550">
                  <a:extLst>
                    <a:ext uri="{9D8B030D-6E8A-4147-A177-3AD203B41FA5}">
                      <a16:colId xmlns:a16="http://schemas.microsoft.com/office/drawing/2014/main" val="276196187"/>
                    </a:ext>
                  </a:extLst>
                </a:gridCol>
                <a:gridCol w="2293550">
                  <a:extLst>
                    <a:ext uri="{9D8B030D-6E8A-4147-A177-3AD203B41FA5}">
                      <a16:colId xmlns:a16="http://schemas.microsoft.com/office/drawing/2014/main" val="3742360384"/>
                    </a:ext>
                  </a:extLst>
                </a:gridCol>
                <a:gridCol w="2293550">
                  <a:extLst>
                    <a:ext uri="{9D8B030D-6E8A-4147-A177-3AD203B41FA5}">
                      <a16:colId xmlns:a16="http://schemas.microsoft.com/office/drawing/2014/main" val="3778126828"/>
                    </a:ext>
                  </a:extLst>
                </a:gridCol>
                <a:gridCol w="2293550">
                  <a:extLst>
                    <a:ext uri="{9D8B030D-6E8A-4147-A177-3AD203B41FA5}">
                      <a16:colId xmlns:a16="http://schemas.microsoft.com/office/drawing/2014/main" val="2082391348"/>
                    </a:ext>
                  </a:extLst>
                </a:gridCol>
                <a:gridCol w="2293550">
                  <a:extLst>
                    <a:ext uri="{9D8B030D-6E8A-4147-A177-3AD203B41FA5}">
                      <a16:colId xmlns:a16="http://schemas.microsoft.com/office/drawing/2014/main" val="1565960972"/>
                    </a:ext>
                  </a:extLst>
                </a:gridCol>
              </a:tblGrid>
              <a:tr h="1910489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153545"/>
                  </a:ext>
                </a:extLst>
              </a:tr>
              <a:tr h="1910489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160361"/>
                  </a:ext>
                </a:extLst>
              </a:tr>
              <a:tr h="1910489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16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53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Debate Question Choices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Question Choices</dc:title>
  <dc:creator>lilcuckoo3@hotmail.com</dc:creator>
  <cp:lastModifiedBy>lilcuckoo3@hotmail.com</cp:lastModifiedBy>
  <cp:revision>1</cp:revision>
  <dcterms:created xsi:type="dcterms:W3CDTF">2017-08-25T09:58:42Z</dcterms:created>
  <dcterms:modified xsi:type="dcterms:W3CDTF">2017-08-25T10:00:01Z</dcterms:modified>
</cp:coreProperties>
</file>